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3" r:id="rId2"/>
    <p:sldId id="375" r:id="rId3"/>
    <p:sldId id="381" r:id="rId4"/>
    <p:sldId id="388" r:id="rId5"/>
    <p:sldId id="382" r:id="rId6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6ED92D-DA00-4A0F-8AA2-B14871971E08}">
          <p14:sldIdLst>
            <p14:sldId id="323"/>
            <p14:sldId id="375"/>
            <p14:sldId id="381"/>
            <p14:sldId id="388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009FE3"/>
    <a:srgbClr val="FF7900"/>
    <a:srgbClr val="FF00FF"/>
    <a:srgbClr val="00B8E4"/>
    <a:srgbClr val="00A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9" autoAdjust="0"/>
    <p:restoredTop sz="91471" autoAdjust="0"/>
  </p:normalViewPr>
  <p:slideViewPr>
    <p:cSldViewPr>
      <p:cViewPr>
        <p:scale>
          <a:sx n="100" d="100"/>
          <a:sy n="100" d="100"/>
        </p:scale>
        <p:origin x="45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31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387" y="0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r">
              <a:defRPr sz="1200"/>
            </a:lvl1pPr>
          </a:lstStyle>
          <a:p>
            <a:fld id="{BB4A6348-C70C-414B-ABD9-773BF172B4B4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387" y="9444385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r">
              <a:defRPr sz="1200"/>
            </a:lvl1pPr>
          </a:lstStyle>
          <a:p>
            <a:fld id="{23272FFC-B66D-467D-A7D1-D0CCB13F9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r">
              <a:defRPr sz="1300"/>
            </a:lvl1pPr>
          </a:lstStyle>
          <a:p>
            <a:fld id="{514CC14F-54F8-4EE0-BBE6-039DC1124C50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0" tIns="47865" rIns="95730" bIns="478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730" tIns="47865" rIns="95730" bIns="47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r">
              <a:defRPr sz="1300"/>
            </a:lvl1pPr>
          </a:lstStyle>
          <a:p>
            <a:fld id="{66F57EDF-FFD7-4232-8337-AB14B5A33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7900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9FE3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6007E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1520" y="5445224"/>
            <a:ext cx="1368152" cy="1412776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5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8" r:id="rId5"/>
    <p:sldLayoutId id="2147483665" r:id="rId6"/>
    <p:sldLayoutId id="2147483660" r:id="rId7"/>
    <p:sldLayoutId id="2147483662" r:id="rId8"/>
    <p:sldLayoutId id="2147483663" r:id="rId9"/>
    <p:sldLayoutId id="2147483650" r:id="rId10"/>
    <p:sldLayoutId id="2147483670" r:id="rId11"/>
    <p:sldLayoutId id="2147483671" r:id="rId12"/>
    <p:sldLayoutId id="214748367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89040"/>
            <a:ext cx="4845308" cy="306896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9709" y="4232161"/>
            <a:ext cx="3842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Silver Connections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Connect Hackney Learning Event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26</a:t>
            </a:r>
            <a:r>
              <a:rPr lang="en-US" sz="3200" baseline="30000" dirty="0" smtClean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 November 2020</a:t>
            </a:r>
            <a:endParaRPr lang="en-GB" sz="3200" dirty="0" smtClean="0">
              <a:solidFill>
                <a:schemeClr val="bg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7" y="4275627"/>
            <a:ext cx="542247" cy="415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1962"/>
          <a:stretch/>
        </p:blipFill>
        <p:spPr>
          <a:xfrm>
            <a:off x="0" y="-9078"/>
            <a:ext cx="4845308" cy="3798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-1375" b="-1"/>
          <a:stretch/>
        </p:blipFill>
        <p:spPr>
          <a:xfrm>
            <a:off x="4845308" y="-62779"/>
            <a:ext cx="4312861" cy="3851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933" r="8263"/>
          <a:stretch/>
        </p:blipFill>
        <p:spPr>
          <a:xfrm>
            <a:off x="4845308" y="3789040"/>
            <a:ext cx="429869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68" y="116632"/>
            <a:ext cx="8229600" cy="1143000"/>
          </a:xfrm>
        </p:spPr>
        <p:txBody>
          <a:bodyPr/>
          <a:lstStyle/>
          <a:p>
            <a:r>
              <a:rPr lang="en-US" dirty="0" smtClean="0"/>
              <a:t>Silver Connections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96" y="908720"/>
            <a:ext cx="8807500" cy="4464496"/>
          </a:xfrm>
        </p:spPr>
        <p:txBody>
          <a:bodyPr/>
          <a:lstStyle/>
          <a:p>
            <a:r>
              <a:rPr lang="en-US" sz="2800" dirty="0" smtClean="0"/>
              <a:t>Silver </a:t>
            </a:r>
            <a:r>
              <a:rPr lang="en-US" sz="2800" dirty="0"/>
              <a:t>Connections is an engaging mobile phone course for over 60’s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Simple </a:t>
            </a:r>
            <a:r>
              <a:rPr lang="en-US" sz="2800" dirty="0"/>
              <a:t>tips to make their lives </a:t>
            </a:r>
            <a:r>
              <a:rPr lang="en-US" sz="2800" dirty="0" smtClean="0"/>
              <a:t>easier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Aims to help reduce social </a:t>
            </a:r>
            <a:r>
              <a:rPr lang="en-US" sz="2800" dirty="0" smtClean="0"/>
              <a:t>isolation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Teaching participants to </a:t>
            </a:r>
            <a:r>
              <a:rPr lang="en-US" sz="2800" dirty="0"/>
              <a:t>discover what’s on in their local </a:t>
            </a:r>
            <a:r>
              <a:rPr lang="en-US" sz="2800" dirty="0" smtClean="0"/>
              <a:t>area</a:t>
            </a:r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2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57" y="10754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Key Learning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73" y="764704"/>
            <a:ext cx="8245584" cy="4680520"/>
          </a:xfrm>
        </p:spPr>
        <p:txBody>
          <a:bodyPr/>
          <a:lstStyle/>
          <a:p>
            <a:r>
              <a:rPr lang="en-US" dirty="0" smtClean="0"/>
              <a:t>Engagement challenges</a:t>
            </a:r>
          </a:p>
          <a:p>
            <a:r>
              <a:rPr lang="en-US" dirty="0" smtClean="0"/>
              <a:t>Group size and length of sessions</a:t>
            </a:r>
          </a:p>
          <a:p>
            <a:r>
              <a:rPr lang="en-US" dirty="0" smtClean="0"/>
              <a:t>Social connections</a:t>
            </a:r>
          </a:p>
          <a:p>
            <a:r>
              <a:rPr lang="en-US" dirty="0" smtClean="0"/>
              <a:t>Supporting participants with Zoom</a:t>
            </a:r>
          </a:p>
          <a:p>
            <a:r>
              <a:rPr lang="en-US" dirty="0"/>
              <a:t>Digital </a:t>
            </a:r>
            <a:r>
              <a:rPr lang="en-US" dirty="0" smtClean="0"/>
              <a:t>exclusion</a:t>
            </a:r>
          </a:p>
          <a:p>
            <a:r>
              <a:rPr lang="en-US" dirty="0" smtClean="0"/>
              <a:t>Differences between devices</a:t>
            </a:r>
          </a:p>
          <a:p>
            <a:r>
              <a:rPr lang="en-US" dirty="0" smtClean="0"/>
              <a:t>Content of the course</a:t>
            </a:r>
          </a:p>
          <a:p>
            <a:r>
              <a:rPr lang="en-US" dirty="0" smtClean="0"/>
              <a:t>Signposting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Case Study - Mary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752528"/>
          </a:xfrm>
        </p:spPr>
        <p:txBody>
          <a:bodyPr/>
          <a:lstStyle/>
          <a:p>
            <a:r>
              <a:rPr lang="en-GB" sz="2200" dirty="0" smtClean="0"/>
              <a:t>“</a:t>
            </a:r>
            <a:r>
              <a:rPr lang="en-GB" sz="2200" b="1" dirty="0"/>
              <a:t>I really enjoyed the interaction </a:t>
            </a:r>
            <a:r>
              <a:rPr lang="en-GB" sz="2200" dirty="0"/>
              <a:t>as it really helps to keep the brain </a:t>
            </a:r>
            <a:r>
              <a:rPr lang="en-GB" sz="2200" dirty="0" smtClean="0"/>
              <a:t>going </a:t>
            </a:r>
            <a:r>
              <a:rPr lang="en-GB" sz="2200" dirty="0"/>
              <a:t>and </a:t>
            </a:r>
            <a:r>
              <a:rPr lang="en-GB" sz="2200" dirty="0" smtClean="0"/>
              <a:t>it </a:t>
            </a:r>
            <a:r>
              <a:rPr lang="en-GB" sz="2200" dirty="0"/>
              <a:t>breaks up my day. Before these sessions I felt like I was just existing, but this </a:t>
            </a:r>
            <a:r>
              <a:rPr lang="en-GB" sz="2200" b="1" dirty="0"/>
              <a:t>let me get to know people</a:t>
            </a:r>
            <a:r>
              <a:rPr lang="en-GB" sz="2200" dirty="0"/>
              <a:t> and </a:t>
            </a:r>
            <a:r>
              <a:rPr lang="en-GB" sz="2200" b="1" dirty="0"/>
              <a:t>brought me out of my shell</a:t>
            </a:r>
            <a:r>
              <a:rPr lang="en-GB" sz="2200" dirty="0" smtClean="0"/>
              <a:t>.”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b="1" dirty="0"/>
              <a:t>“I also use </a:t>
            </a:r>
            <a:r>
              <a:rPr lang="en-GB" sz="2200" b="1" dirty="0" smtClean="0"/>
              <a:t>Zoom </a:t>
            </a:r>
            <a:r>
              <a:rPr lang="en-GB" sz="2200" b="1" dirty="0"/>
              <a:t>now to do Bible studies. </a:t>
            </a:r>
            <a:r>
              <a:rPr lang="en-GB" sz="2200" dirty="0" smtClean="0"/>
              <a:t>Without Silver Connections I’d never be part of Bible study as I only ever used the iPad for games.”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“</a:t>
            </a:r>
            <a:r>
              <a:rPr lang="en-GB" sz="2200" b="1" dirty="0" smtClean="0"/>
              <a:t>I made a friend</a:t>
            </a:r>
            <a:r>
              <a:rPr lang="en-GB" sz="2200" dirty="0" smtClean="0"/>
              <a:t>, who was the person that introduced me to bible studies. She’s from Jamaica and once when I was speaking to her she introduced me to her friends from Barbados. I’ve never travelled because I have a fear of flying, so it was really </a:t>
            </a:r>
            <a:r>
              <a:rPr lang="en-GB" sz="2200" b="1" dirty="0" smtClean="0"/>
              <a:t>intriguing for me to meet different people from different countries</a:t>
            </a:r>
            <a:r>
              <a:rPr lang="en-GB" sz="2200" dirty="0" smtClean="0"/>
              <a:t>.”</a:t>
            </a:r>
            <a:endParaRPr lang="en-GB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65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Participant Feedback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752528"/>
          </a:xfrm>
        </p:spPr>
        <p:txBody>
          <a:bodyPr/>
          <a:lstStyle/>
          <a:p>
            <a:r>
              <a:rPr lang="en-US" sz="2800" dirty="0" smtClean="0"/>
              <a:t>“Very </a:t>
            </a:r>
            <a:r>
              <a:rPr lang="en-US" sz="2800" b="1" dirty="0"/>
              <a:t>rewarding</a:t>
            </a:r>
            <a:r>
              <a:rPr lang="en-US" sz="2800" dirty="0"/>
              <a:t> after finding it difficult to get </a:t>
            </a:r>
            <a:r>
              <a:rPr lang="en-US" sz="2800" dirty="0" smtClean="0"/>
              <a:t>on”</a:t>
            </a:r>
            <a:endParaRPr lang="en-US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US" sz="2800" dirty="0" smtClean="0"/>
              <a:t>“You </a:t>
            </a:r>
            <a:r>
              <a:rPr lang="en-US" sz="2800" dirty="0"/>
              <a:t>lot are a great laugh - </a:t>
            </a:r>
            <a:r>
              <a:rPr lang="en-US" sz="2800" b="1" dirty="0"/>
              <a:t>great to be on Zoom </a:t>
            </a:r>
            <a:r>
              <a:rPr lang="en-US" sz="2800" dirty="0"/>
              <a:t>and chatting to each other like being back in the </a:t>
            </a:r>
            <a:r>
              <a:rPr lang="en-US" sz="2800" dirty="0" smtClean="0"/>
              <a:t>class”</a:t>
            </a:r>
            <a:endParaRPr lang="en-US" sz="2800" dirty="0"/>
          </a:p>
          <a:p>
            <a:endParaRPr lang="en-GB" sz="2800" dirty="0"/>
          </a:p>
          <a:p>
            <a:r>
              <a:rPr lang="en-US" sz="2800" dirty="0" smtClean="0"/>
              <a:t>“Everything </a:t>
            </a:r>
            <a:r>
              <a:rPr lang="en-US" sz="2800" dirty="0"/>
              <a:t>is great, improved my knowledge of my phone, normally I rely on my son and now I can solve most </a:t>
            </a:r>
            <a:r>
              <a:rPr lang="en-US" sz="2800" dirty="0" smtClean="0"/>
              <a:t>of </a:t>
            </a:r>
            <a:r>
              <a:rPr lang="en-US" sz="2800" dirty="0"/>
              <a:t>the problems </a:t>
            </a:r>
            <a:r>
              <a:rPr lang="en-US" sz="2800" dirty="0" smtClean="0"/>
              <a:t>myself”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ndwork 2016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Groundwork 2016 PowerPoint Template</Template>
  <TotalTime>7039</TotalTime>
  <Words>286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Lato</vt:lpstr>
      <vt:lpstr>Lato Heavy</vt:lpstr>
      <vt:lpstr>Groundwork 2016 PowerPoint Template</vt:lpstr>
      <vt:lpstr>PowerPoint Presentation</vt:lpstr>
      <vt:lpstr>Silver Connections</vt:lpstr>
      <vt:lpstr>Key Learning </vt:lpstr>
      <vt:lpstr>Case Study - Mary</vt:lpstr>
      <vt:lpstr>Participant Feedback</vt:lpstr>
    </vt:vector>
  </TitlesOfParts>
  <Company>Groundwork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sandrahoisz</dc:creator>
  <cp:lastModifiedBy>Sarah Warman</cp:lastModifiedBy>
  <cp:revision>138</cp:revision>
  <cp:lastPrinted>2018-07-26T16:36:13Z</cp:lastPrinted>
  <dcterms:created xsi:type="dcterms:W3CDTF">2018-07-09T15:47:31Z</dcterms:created>
  <dcterms:modified xsi:type="dcterms:W3CDTF">2020-12-08T12:06:57Z</dcterms:modified>
</cp:coreProperties>
</file>